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4" r:id="rId9"/>
    <p:sldId id="265" r:id="rId10"/>
    <p:sldId id="263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81C961-BAFA-40F1-81F7-168F4E7580BE}" type="datetimeFigureOut">
              <a:rPr lang="en-US" smtClean="0"/>
              <a:t>9/3/2014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0C7D5A-487E-4DA6-8E61-495DDEA9A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684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C7D5A-487E-4DA6-8E61-495DDEA9A49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21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13F92-94CF-487D-970E-0FEAF144ED63}" type="datetimeFigureOut">
              <a:rPr lang="en-US" smtClean="0"/>
              <a:t>9/3/2014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B25A-D88B-49EB-A5B2-3155E258A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152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13F92-94CF-487D-970E-0FEAF144ED63}" type="datetimeFigureOut">
              <a:rPr lang="en-US" smtClean="0"/>
              <a:t>9/3/2014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B25A-D88B-49EB-A5B2-3155E258A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81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13F92-94CF-487D-970E-0FEAF144ED63}" type="datetimeFigureOut">
              <a:rPr lang="en-US" smtClean="0"/>
              <a:t>9/3/2014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B25A-D88B-49EB-A5B2-3155E258A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211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13F92-94CF-487D-970E-0FEAF144ED63}" type="datetimeFigureOut">
              <a:rPr lang="en-US" smtClean="0"/>
              <a:t>9/3/2014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B25A-D88B-49EB-A5B2-3155E258A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781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13F92-94CF-487D-970E-0FEAF144ED63}" type="datetimeFigureOut">
              <a:rPr lang="en-US" smtClean="0"/>
              <a:t>9/3/2014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B25A-D88B-49EB-A5B2-3155E258A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305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13F92-94CF-487D-970E-0FEAF144ED63}" type="datetimeFigureOut">
              <a:rPr lang="en-US" smtClean="0"/>
              <a:t>9/3/2014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B25A-D88B-49EB-A5B2-3155E258A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687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13F92-94CF-487D-970E-0FEAF144ED63}" type="datetimeFigureOut">
              <a:rPr lang="en-US" smtClean="0"/>
              <a:t>9/3/2014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B25A-D88B-49EB-A5B2-3155E258A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590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13F92-94CF-487D-970E-0FEAF144ED63}" type="datetimeFigureOut">
              <a:rPr lang="en-US" smtClean="0"/>
              <a:t>9/3/2014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B25A-D88B-49EB-A5B2-3155E258A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57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13F92-94CF-487D-970E-0FEAF144ED63}" type="datetimeFigureOut">
              <a:rPr lang="en-US" smtClean="0"/>
              <a:t>9/3/2014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B25A-D88B-49EB-A5B2-3155E258A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873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13F92-94CF-487D-970E-0FEAF144ED63}" type="datetimeFigureOut">
              <a:rPr lang="en-US" smtClean="0"/>
              <a:t>9/3/2014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B25A-D88B-49EB-A5B2-3155E258A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21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13F92-94CF-487D-970E-0FEAF144ED63}" type="datetimeFigureOut">
              <a:rPr lang="en-US" smtClean="0"/>
              <a:t>9/3/2014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B25A-D88B-49EB-A5B2-3155E258A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98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13F92-94CF-487D-970E-0FEAF144ED63}" type="datetimeFigureOut">
              <a:rPr lang="en-US" smtClean="0"/>
              <a:t>9/3/2014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4B25A-D88B-49EB-A5B2-3155E258A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637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WINPISINGER LEARNING CENTER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LEADERSHIP I</a:t>
            </a:r>
          </a:p>
          <a:p>
            <a:r>
              <a:rPr lang="en-US" dirty="0" smtClean="0"/>
              <a:t>July 27 to August 1,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2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A3 Group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23" y="1600200"/>
            <a:ext cx="6059553" cy="4525963"/>
          </a:xfrm>
        </p:spPr>
      </p:pic>
    </p:spTree>
    <p:extLst>
      <p:ext uri="{BB962C8B-B14F-4D97-AF65-F5344CB8AC3E}">
        <p14:creationId xmlns:p14="http://schemas.microsoft.com/office/powerpoint/2010/main" val="89152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Brothers and Sisters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918" y="3694230"/>
            <a:ext cx="3713097" cy="277336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857" y="991755"/>
            <a:ext cx="3620158" cy="27039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91755"/>
            <a:ext cx="3015622" cy="40374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179" y="991755"/>
            <a:ext cx="2191220" cy="2933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91000"/>
            <a:ext cx="3048000" cy="22765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9" r="23116"/>
          <a:stretch/>
        </p:blipFill>
        <p:spPr>
          <a:xfrm>
            <a:off x="2971800" y="3569983"/>
            <a:ext cx="2364509" cy="291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5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Instructors and Staff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8"/>
          <a:stretch/>
        </p:blipFill>
        <p:spPr>
          <a:xfrm>
            <a:off x="457200" y="1600200"/>
            <a:ext cx="3380503" cy="387249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600200"/>
            <a:ext cx="3187230" cy="426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497203"/>
            <a:ext cx="3581400" cy="267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52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Thursday Evening Close-Out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90600"/>
            <a:ext cx="6059553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219200"/>
            <a:ext cx="3962400" cy="29595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00" y="4178770"/>
            <a:ext cx="3124200" cy="233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5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IAM HQ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82"/>
          <a:stretch/>
        </p:blipFill>
        <p:spPr>
          <a:xfrm>
            <a:off x="457200" y="1143000"/>
            <a:ext cx="6059553" cy="355369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708400"/>
            <a:ext cx="3733800" cy="27888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143000"/>
            <a:ext cx="3187229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Inside the IAM HQ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990600"/>
            <a:ext cx="4572000" cy="341488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90600"/>
            <a:ext cx="3016485" cy="4038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590800"/>
            <a:ext cx="3008745" cy="22472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084012"/>
            <a:ext cx="2971800" cy="22196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962400"/>
            <a:ext cx="3119162" cy="232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09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Inside the IAM HQ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3380503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99" y="1143000"/>
            <a:ext cx="3475567" cy="46532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621" y="1143000"/>
            <a:ext cx="2902655" cy="3886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774419"/>
            <a:ext cx="3905498" cy="291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78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W3 Learning Center, View from the West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23" y="1600200"/>
            <a:ext cx="6059553" cy="4525963"/>
          </a:xfrm>
        </p:spPr>
      </p:pic>
    </p:spTree>
    <p:extLst>
      <p:ext uri="{BB962C8B-B14F-4D97-AF65-F5344CB8AC3E}">
        <p14:creationId xmlns:p14="http://schemas.microsoft.com/office/powerpoint/2010/main" val="195699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W3, Facing East – Placid Harbor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23" y="1600200"/>
            <a:ext cx="6059553" cy="4525963"/>
          </a:xfrm>
        </p:spPr>
      </p:pic>
    </p:spTree>
    <p:extLst>
      <p:ext uri="{BB962C8B-B14F-4D97-AF65-F5344CB8AC3E}">
        <p14:creationId xmlns:p14="http://schemas.microsoft.com/office/powerpoint/2010/main" val="318150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Winpisinger</a:t>
            </a:r>
            <a:r>
              <a:rPr lang="en-US" dirty="0" smtClean="0"/>
              <a:t> Mansion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43000"/>
            <a:ext cx="6059553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990600"/>
            <a:ext cx="2865967" cy="38370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0"/>
            <a:ext cx="3581400" cy="2674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039968"/>
            <a:ext cx="3276600" cy="244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1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Monday Morning on Clarkes Landing Road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23" y="1600200"/>
            <a:ext cx="6059553" cy="4525963"/>
          </a:xfrm>
        </p:spPr>
      </p:pic>
    </p:spTree>
    <p:extLst>
      <p:ext uri="{BB962C8B-B14F-4D97-AF65-F5344CB8AC3E}">
        <p14:creationId xmlns:p14="http://schemas.microsoft.com/office/powerpoint/2010/main" val="91879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IAM Bus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23" y="1600200"/>
            <a:ext cx="6059553" cy="4525963"/>
          </a:xfrm>
        </p:spPr>
      </p:pic>
    </p:spTree>
    <p:extLst>
      <p:ext uri="{BB962C8B-B14F-4D97-AF65-F5344CB8AC3E}">
        <p14:creationId xmlns:p14="http://schemas.microsoft.com/office/powerpoint/2010/main" val="188477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Pictures in Hallway at W3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36775" r="69908" b="13777"/>
          <a:stretch/>
        </p:blipFill>
        <p:spPr>
          <a:xfrm>
            <a:off x="609600" y="1126835"/>
            <a:ext cx="2971800" cy="389555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3" t="18864" r="35757" b="29205"/>
          <a:stretch/>
        </p:blipFill>
        <p:spPr>
          <a:xfrm>
            <a:off x="5105400" y="1126836"/>
            <a:ext cx="3477220" cy="449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15" t="6961" b="41378"/>
          <a:stretch/>
        </p:blipFill>
        <p:spPr>
          <a:xfrm>
            <a:off x="2743200" y="2240997"/>
            <a:ext cx="3200400" cy="433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81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Sculptures at the W3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47800"/>
            <a:ext cx="3756378" cy="5029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447800"/>
            <a:ext cx="3756378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35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Worker’s Memorial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18647"/>
            <a:ext cx="3429000" cy="4590892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313111"/>
            <a:ext cx="4019157" cy="3001963"/>
          </a:xfrm>
        </p:spPr>
      </p:pic>
    </p:spTree>
    <p:extLst>
      <p:ext uri="{BB962C8B-B14F-4D97-AF65-F5344CB8AC3E}">
        <p14:creationId xmlns:p14="http://schemas.microsoft.com/office/powerpoint/2010/main" val="228675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73</Words>
  <Application>Microsoft Office PowerPoint</Application>
  <PresentationFormat>On-screen Show (4:3)</PresentationFormat>
  <Paragraphs>19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WINPISINGER LEARNING CENTER</vt:lpstr>
      <vt:lpstr>W3 Learning Center, View from the West</vt:lpstr>
      <vt:lpstr>W3, Facing East – Placid Harbor</vt:lpstr>
      <vt:lpstr>The Winpisinger Mansion</vt:lpstr>
      <vt:lpstr>Monday Morning on Clarkes Landing Road</vt:lpstr>
      <vt:lpstr>The IAM Bus</vt:lpstr>
      <vt:lpstr>Pictures in Hallway at W3</vt:lpstr>
      <vt:lpstr>Sculptures at the W3</vt:lpstr>
      <vt:lpstr>Worker’s Memorial</vt:lpstr>
      <vt:lpstr>The A3 Group</vt:lpstr>
      <vt:lpstr>Brothers and Sisters</vt:lpstr>
      <vt:lpstr>Instructors and Staff</vt:lpstr>
      <vt:lpstr>Thursday Evening Close-Out</vt:lpstr>
      <vt:lpstr>IAM HQ</vt:lpstr>
      <vt:lpstr>Inside the IAM HQ</vt:lpstr>
      <vt:lpstr>Inside the IAM HQ</vt:lpstr>
    </vt:vector>
  </TitlesOfParts>
  <Company>Rolls-Royce Plc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WINPISINGER LEARNING CENTER</dc:title>
  <dc:creator>G.Zoni</dc:creator>
  <cp:lastModifiedBy>G.Zoni</cp:lastModifiedBy>
  <cp:revision>9</cp:revision>
  <dcterms:created xsi:type="dcterms:W3CDTF">2014-09-03T12:29:56Z</dcterms:created>
  <dcterms:modified xsi:type="dcterms:W3CDTF">2014-09-03T17:49:54Z</dcterms:modified>
</cp:coreProperties>
</file>